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8895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Roboto Light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31" Type="http://schemas.openxmlformats.org/officeDocument/2006/relationships/font" Target="fonts/RobotoLight-regular.fntdata"/><Relationship Id="rId30" Type="http://schemas.openxmlformats.org/officeDocument/2006/relationships/font" Target="fonts/RobotoCondensed-boldItalic.fntdata"/><Relationship Id="rId33" Type="http://schemas.openxmlformats.org/officeDocument/2006/relationships/font" Target="fonts/RobotoLight-italic.fntdata"/><Relationship Id="rId32" Type="http://schemas.openxmlformats.org/officeDocument/2006/relationships/font" Target="fonts/RobotoLight-bold.fntdata"/><Relationship Id="rId35" Type="http://schemas.openxmlformats.org/officeDocument/2006/relationships/font" Target="fonts/RobotoMono-regular.fntdata"/><Relationship Id="rId34" Type="http://schemas.openxmlformats.org/officeDocument/2006/relationships/font" Target="fonts/RobotoLight-boldItalic.fntdata"/><Relationship Id="rId37" Type="http://schemas.openxmlformats.org/officeDocument/2006/relationships/font" Target="fonts/RobotoMono-italic.fntdata"/><Relationship Id="rId36" Type="http://schemas.openxmlformats.org/officeDocument/2006/relationships/font" Target="fonts/RobotoMono-bold.fntdata"/><Relationship Id="rId39" Type="http://schemas.openxmlformats.org/officeDocument/2006/relationships/font" Target="fonts/OpenSans-regular.fntdata"/><Relationship Id="rId38" Type="http://schemas.openxmlformats.org/officeDocument/2006/relationships/font" Target="fonts/RobotoMono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29" Type="http://schemas.openxmlformats.org/officeDocument/2006/relationships/font" Target="fonts/RobotoCondense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a43638829c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a436388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a43638829c_0_109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a43638829c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a43638829c_0_218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a43638829c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GPU doesn’t matter if you’re CPU-limited; need to get data to the GPU fast enough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Enabled by WebAssembly: parse Parquet in the 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GeoArrow &amp; GeoParquet throughout the data pipeline.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Python: GeoPandas to GeoArrow to Parquet.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Transfer compressed binary buffers to the Browser.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JavaScript: Decode Parquet to GeoArrow.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deck.gl: Pass GeoArrow buffers to the GPU.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a43638829c_0_65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a43638829c_0_6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a43638829c_0_65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a43638829c_0_6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a43638829c_0_326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a43638829c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a43638829c_0_43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a43638829c_0_4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a43638829c_0_54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a43638829c_0_5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Easy but has overhead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a43638829c_0_547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a43638829c_0_5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slightly porous boundary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a43638829c_0_435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a43638829c_0_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a43638829c_0_436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a43638829c_0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a43638829c_0_548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a43638829c_0_5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a43638829c_0_10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a43638829c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2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bservablehq.com/@kylebarron/zero-copy-apache-arrow-with-webassembly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type="title"/>
          </p:nvPr>
        </p:nvSpPr>
        <p:spPr>
          <a:xfrm>
            <a:off x="457200" y="1828800"/>
            <a:ext cx="62466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WebAssembly </a:t>
            </a:r>
            <a:r>
              <a:rPr lang="en" sz="4200"/>
              <a:t>in </a:t>
            </a:r>
            <a:r>
              <a:rPr lang="en" sz="4200"/>
              <a:t>parquet-wasm and Lonboard</a:t>
            </a:r>
            <a:endParaRPr sz="4200"/>
          </a:p>
        </p:txBody>
      </p:sp>
      <p:sp>
        <p:nvSpPr>
          <p:cNvPr id="1088" name="Google Shape;1088;p106"/>
          <p:cNvSpPr txBox="1"/>
          <p:nvPr>
            <p:ph idx="1" type="subTitle"/>
          </p:nvPr>
        </p:nvSpPr>
        <p:spPr>
          <a:xfrm>
            <a:off x="7092073" y="25095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 b="1"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rgbClr val="443F3F"/>
                </a:solidFill>
                <a:highlight>
                  <a:schemeClr val="lt1"/>
                </a:highlight>
              </a:rPr>
              <a:t>Development Seed</a:t>
            </a:r>
            <a:endParaRPr b="1"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9" name="Google Shape;1089;p106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5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ipyleaflet/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pydeck/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6" name="Google Shape;115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6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End-to-end binary data pipeline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162" name="Google Shape;116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" y="3086100"/>
            <a:ext cx="12125798" cy="31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7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</a:t>
            </a:r>
            <a:r>
              <a:rPr i="1" lang="en">
                <a:solidFill>
                  <a:schemeClr val="lt1"/>
                </a:solidFill>
              </a:rPr>
              <a:t>oar webassembly?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[demo]</a:t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lt1"/>
                </a:solidFill>
              </a:rPr>
              <a:t>jupyterlite.ds.io</a:t>
            </a:r>
            <a:endParaRPr b="0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8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1174" name="Google Shape;117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450" y="186725"/>
            <a:ext cx="5146024" cy="62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18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Zero-copy data serialization from Python to JS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Instantly render a map from Python data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Reduce memory overhead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7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Early 2022, wanted to learn Rust + Wasm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Tabular file format with excellent compression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Parse Parquet files to Arrow memory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Strengths of Wasm: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Reuse existing, stable Rust Parquet library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Decompression, decoding binary buffers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Fast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Strength of Rust: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Ugly code, but functional in a few weeks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~1MB library size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5" name="Google Shape;1095;p107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7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parquet-wasm</a:t>
            </a:r>
            <a:endParaRPr/>
          </a:p>
        </p:txBody>
      </p:sp>
      <p:pic>
        <p:nvPicPr>
          <p:cNvPr id="1097" name="Google Shape;109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0" y="-12525"/>
            <a:ext cx="652650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8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We’ve parsed Parquet to Arrow in WASM…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But we really want this data in JavaScript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03" name="Google Shape;1103;p10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8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 Data Boundary</a:t>
            </a:r>
            <a:endParaRPr/>
          </a:p>
        </p:txBody>
      </p:sp>
      <p:pic>
        <p:nvPicPr>
          <p:cNvPr id="1105" name="Google Shape;110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00" y="818563"/>
            <a:ext cx="6692425" cy="52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9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IPC option</a:t>
            </a:r>
            <a:endParaRPr/>
          </a:p>
        </p:txBody>
      </p:sp>
      <p:sp>
        <p:nvSpPr>
          <p:cNvPr id="1111" name="Google Shape;1111;p109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Serialized buffer</a:t>
            </a:r>
            <a:endParaRPr/>
          </a:p>
        </p:txBody>
      </p:sp>
      <p:sp>
        <p:nvSpPr>
          <p:cNvPr id="1112" name="Google Shape;1112;p109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Default option: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Serialize to Arrow IPC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Parse back with Arrow JS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 just parsed to Arrow… now we have to encode it to get it out of WASM??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Two full memory copies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(No copy needed from Arrow IPC on the JS side)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13" name="Google Shape;111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75" y="658788"/>
            <a:ext cx="6054851" cy="55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0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extra data copies</a:t>
            </a:r>
            <a:endParaRPr/>
          </a:p>
        </p:txBody>
      </p:sp>
      <p:sp>
        <p:nvSpPr>
          <p:cNvPr id="1119" name="Google Shape;1119;p110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views?</a:t>
            </a:r>
            <a:endParaRPr/>
          </a:p>
        </p:txBody>
      </p:sp>
      <p:sp>
        <p:nvSpPr>
          <p:cNvPr id="1120" name="Google Shape;1120;p110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is language-independent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JS and whatever Arrow implementation is used in Wasm (Rust, C++, etc) all have the same underlying representation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Can we avoid copies?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1" name="Google Shape;112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352000"/>
            <a:ext cx="6054848" cy="615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1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1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arrow-js-ffi</a:t>
            </a:r>
            <a:endParaRPr/>
          </a:p>
        </p:txBody>
      </p:sp>
      <p:sp>
        <p:nvSpPr>
          <p:cNvPr id="1128" name="Google Shape;1128;p111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View or copy Arrow data directly from Wasm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View: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JS Table a reference onto Wasm ArrayBuffer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Buffers neutered when WASM memory resizes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Consider lifetime of WASM data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Prevent JS/Wasm data out of sync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Views are immutable from JS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Views need manual memory management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Copy: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Still more efficient than going through IPC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Separately-allocated arrays (nicer for web workers)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9" name="Google Shape;112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0" y="152400"/>
            <a:ext cx="6521948" cy="634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2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Interactive Observable blog post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https://observablehq.com/@kylebarron/zero-copy-apache-arrow-with-webassembly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5" name="Google Shape;1135;p112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2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arrow-js-ffi</a:t>
            </a:r>
            <a:endParaRPr/>
          </a:p>
        </p:txBody>
      </p:sp>
      <p:pic>
        <p:nvPicPr>
          <p:cNvPr id="1137" name="Google Shape;113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300" y="152400"/>
            <a:ext cx="6349650" cy="617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3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>
                <a:solidFill>
                  <a:srgbClr val="F3F3F3"/>
                </a:solidFill>
              </a:rPr>
              <a:t>L</a:t>
            </a:r>
            <a:r>
              <a:rPr i="1" lang="en" sz="3800">
                <a:solidFill>
                  <a:srgbClr val="F3F3F3"/>
                </a:solidFill>
              </a:rPr>
              <a:t>onboard</a:t>
            </a:r>
            <a:r>
              <a:rPr lang="en" sz="3800">
                <a:solidFill>
                  <a:srgbClr val="F3F3F3"/>
                </a:solidFill>
              </a:rPr>
              <a:t>: fast geospatial data visualization from Python</a:t>
            </a:r>
            <a:endParaRPr sz="3800">
              <a:solidFill>
                <a:srgbClr val="F3F3F3"/>
              </a:solidFill>
            </a:endParaRPr>
          </a:p>
        </p:txBody>
      </p:sp>
      <p:pic>
        <p:nvPicPr>
          <p:cNvPr id="1143" name="Google Shape;114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00" y="1776350"/>
            <a:ext cx="9997348" cy="50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3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4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ipyleaflet/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pydeck/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endParaRPr/>
          </a:p>
        </p:txBody>
      </p:sp>
      <p:pic>
        <p:nvPicPr>
          <p:cNvPr id="1150" name="Google Shape;115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